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09">
          <p15:clr>
            <a:srgbClr val="9AA0A6"/>
          </p15:clr>
        </p15:guide>
        <p15:guide id="2" orient="horz" pos="806">
          <p15:clr>
            <a:srgbClr val="9AA0A6"/>
          </p15:clr>
        </p15:guide>
        <p15:guide id="3" pos="4264">
          <p15:clr>
            <a:srgbClr val="9AA0A6"/>
          </p15:clr>
        </p15:guide>
        <p15:guide id="4" orient="horz" pos="5774">
          <p15:clr>
            <a:srgbClr val="9AA0A6"/>
          </p15:clr>
        </p15:guide>
        <p15:guide id="5" orient="horz" pos="1324">
          <p15:clr>
            <a:srgbClr val="9AA0A6"/>
          </p15:clr>
        </p15:guide>
        <p15:guide id="6" orient="horz" pos="1638">
          <p15:clr>
            <a:srgbClr val="9AA0A6"/>
          </p15:clr>
        </p15:guide>
        <p15:guide id="7" pos="964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KP7XKRPi+MQJGB2zMoAH9wvPx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53"/>
      </p:cViewPr>
      <p:guideLst>
        <p:guide pos="509"/>
        <p:guide orient="horz" pos="806"/>
        <p:guide pos="4264"/>
        <p:guide orient="horz" pos="5774"/>
        <p:guide orient="horz" pos="1324"/>
        <p:guide orient="horz" pos="1638"/>
        <p:guide pos="9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3548104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27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23548104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2354810489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9527" y="191979"/>
            <a:ext cx="1326626" cy="2928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32354810489_0_0"/>
          <p:cNvSpPr txBox="1"/>
          <p:nvPr/>
        </p:nvSpPr>
        <p:spPr>
          <a:xfrm>
            <a:off x="1232550" y="1736725"/>
            <a:ext cx="5094900" cy="68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Estimados Colaboradores: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Junto con saludarlos, les escribo para darles una buena noticia, este año participaremos de un </a:t>
            </a: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ranking de Felicidad Organizacional llamado “Building Happiness” de Buk. 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Para participar, nos realizarán una encuesta con preguntas relacionadas a 4 pilares, cada uno de ellos, mide distintos ámbitos de Felicidad Organizacional según la visión de nuestros colaboradores: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Bienestar: 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Considera a la persona desde una perspectiva integral, entendiendo que su bienestar es un equilibrio entre mente, cuerpo y emoción</a:t>
            </a:r>
            <a:endParaRPr sz="1000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Compromiso: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Mide el nivel de compromiso de una persona hacia una determinada tarea y su organización, lo cual está directamente relacionado con la definición de propósito y nivel de motivación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Valoración: 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Mide cómo la persona percibe que es valorada por parte de su organización, desde lo tangible (valor monetario) a lo intangible (valor emocional)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Sostenibilidad: 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El nivel de actividad que se realice para generar un impacto positivo en lo social, económico y medio ambiental.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Para nosotros es muy importante conocer tu opinión de cada pilar y así entender qué aspectos debemos trabajar, mejorar o mantener como organización, para que nuestros colaboradores puedan trabajar en un lugar más feliz. Una vez finalizada la encuesta, les daremos a conocer los principales resultados, y comenzaremos a trabajar en distintos planes de acción para superar las brechas detectadas. 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Para su tranquilidad y que puedan responder con toda confianza, sus respuestas serán resguardadas, como organización no tendremos acceso a las respuestas de cada uno, sino más bien, resultados generales que nos den los lineamientos para comenzar a trabajar. Si tienes dudas del proceso puedes escribir a:        xxxx            estaremos disponibles para responder todas sus preguntas.</a:t>
            </a:r>
            <a:r>
              <a:rPr lang="es-419" sz="1000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s-419" sz="1000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Los invitamos a participar de la encuesta, esta será realizada en las siguientes fechas xx/xx/xxxx. </a:t>
            </a:r>
            <a:endParaRPr sz="1000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b="1" i="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Contamos con tu participación, juntos construimos un mejor lugar para trabajar.</a:t>
            </a:r>
            <a:endParaRPr sz="1000" b="1" i="0" u="none" strike="noStrike" cap="none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 u="none" strike="noStrike" cap="none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Saluda Atentamente, </a:t>
            </a:r>
            <a:endParaRPr sz="1000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000">
                <a:solidFill>
                  <a:srgbClr val="31388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XXXXXX, Gerente General</a:t>
            </a:r>
            <a:endParaRPr sz="1000">
              <a:solidFill>
                <a:srgbClr val="31388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" name="Google Shape;56;g32354810489_0_0"/>
          <p:cNvSpPr/>
          <p:nvPr/>
        </p:nvSpPr>
        <p:spPr>
          <a:xfrm>
            <a:off x="1308750" y="8475200"/>
            <a:ext cx="1326600" cy="604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logo empresa</a:t>
            </a:r>
            <a:endParaRPr/>
          </a:p>
        </p:txBody>
      </p:sp>
      <p:pic>
        <p:nvPicPr>
          <p:cNvPr id="57" name="Google Shape;57;g32354810489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663" y="350600"/>
            <a:ext cx="2162675" cy="127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32354810489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14375" y="3193165"/>
            <a:ext cx="393787" cy="393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32354810489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14375" y="3661394"/>
            <a:ext cx="393787" cy="393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32354810489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14375" y="4294179"/>
            <a:ext cx="393787" cy="393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32354810489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14375" y="4768764"/>
            <a:ext cx="393787" cy="393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Personalizado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Source Sans Pro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MARLA SEPULVEDA/OLAVE</cp:lastModifiedBy>
  <cp:revision>1</cp:revision>
  <dcterms:modified xsi:type="dcterms:W3CDTF">2025-01-21T14:09:39Z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2025-01-21T14:09:39Z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753a1174-c171-4a90-b649-1aa2111ccd2a</vt:lpwstr>
  </property>
  <property fmtid="{D5CDD505-2E9C-101B-9397-08002B2CF9AE}" pid="8" name="MSIP_Label_9f4e9a4a-eb20-4aad-9a64-8872817c1a6f_ContentBits">
    <vt:lpwstr>0</vt:lpwstr>
  </property>
</Properties>
</file>